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>
        <p:scale>
          <a:sx n="112" d="100"/>
          <a:sy n="112" d="100"/>
        </p:scale>
        <p:origin x="-162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BB6D8-F71E-4E8A-85BB-DE68C3C1061F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6AB58-938D-4C83-8F61-D6733577C3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95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6AB58-938D-4C83-8F61-D6733577C3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590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57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18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5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83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6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4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02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10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3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71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CC57-B20B-40D5-BBE7-D852E5C1C923}" type="datetimeFigureOut">
              <a:rPr lang="fr-FR" smtClean="0"/>
              <a:t>15/10/2013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92AA-7637-4032-8169-6B9E406D49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22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34" Type="http://schemas.openxmlformats.org/officeDocument/2006/relationships/slideLayout" Target="../slideLayouts/slideLayout1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tags" Target="../tags/tag96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tags" Target="../tags/tag95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35" Type="http://schemas.openxmlformats.org/officeDocument/2006/relationships/notesSlide" Target="../notesSlides/notesSlide1.xml"/><Relationship Id="rId8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>
            <p:custDataLst>
              <p:tags r:id="rId2"/>
            </p:custDataLst>
          </p:nvPr>
        </p:nvGrpSpPr>
        <p:grpSpPr>
          <a:xfrm>
            <a:off x="1857716" y="2636912"/>
            <a:ext cx="5073310" cy="4148908"/>
            <a:chOff x="1857716" y="2636912"/>
            <a:chExt cx="5073310" cy="4148908"/>
          </a:xfrm>
        </p:grpSpPr>
        <p:sp>
          <p:nvSpPr>
            <p:cNvPr id="26" name="Rectangle 25"/>
            <p:cNvSpPr/>
            <p:nvPr/>
          </p:nvSpPr>
          <p:spPr>
            <a:xfrm>
              <a:off x="1857716" y="2636912"/>
              <a:ext cx="5073310" cy="3744416"/>
            </a:xfrm>
            <a:prstGeom prst="rect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276560" y="6324155"/>
              <a:ext cx="2156745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fr-FR" sz="2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PROFESSIONEL</a:t>
              </a:r>
              <a:endParaRPr lang="fr-FR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grpSp>
        <p:nvGrpSpPr>
          <p:cNvPr id="47" name="Groupe 46"/>
          <p:cNvGrpSpPr/>
          <p:nvPr>
            <p:custDataLst>
              <p:tags r:id="rId3"/>
            </p:custDataLst>
          </p:nvPr>
        </p:nvGrpSpPr>
        <p:grpSpPr>
          <a:xfrm>
            <a:off x="782417" y="170459"/>
            <a:ext cx="7317973" cy="2225179"/>
            <a:chOff x="782417" y="170459"/>
            <a:chExt cx="7317973" cy="2225179"/>
          </a:xfrm>
        </p:grpSpPr>
        <p:sp>
          <p:nvSpPr>
            <p:cNvPr id="27" name="Rectangle 26"/>
            <p:cNvSpPr/>
            <p:nvPr/>
          </p:nvSpPr>
          <p:spPr>
            <a:xfrm>
              <a:off x="1843366" y="595438"/>
              <a:ext cx="5073310" cy="1800200"/>
            </a:xfrm>
            <a:prstGeom prst="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2417" y="170459"/>
              <a:ext cx="7317973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fr-FR" sz="24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GENERALE ET TECHNOLOGIQUE</a:t>
              </a:r>
              <a:endParaRPr lang="fr-FR" sz="2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5" name="Flèche droite 4"/>
          <p:cNvSpPr/>
          <p:nvPr>
            <p:custDataLst>
              <p:tags r:id="rId4"/>
            </p:custDataLst>
          </p:nvPr>
        </p:nvSpPr>
        <p:spPr>
          <a:xfrm>
            <a:off x="899592" y="1279514"/>
            <a:ext cx="91886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>
            <p:custDataLst>
              <p:tags r:id="rId5"/>
            </p:custDataLst>
          </p:nvPr>
        </p:nvSpPr>
        <p:spPr>
          <a:xfrm>
            <a:off x="971600" y="3667376"/>
            <a:ext cx="91886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1962474" y="703450"/>
            <a:ext cx="15121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rgbClr val="FFFF00"/>
                </a:solidFill>
              </a:rPr>
              <a:t>Seconde</a:t>
            </a:r>
            <a:r>
              <a:rPr lang="fr-FR" sz="2400" dirty="0" smtClean="0"/>
              <a:t> </a:t>
            </a:r>
          </a:p>
          <a:p>
            <a:pPr algn="ctr"/>
            <a:r>
              <a:rPr lang="fr-FR" sz="1600" dirty="0" smtClean="0"/>
              <a:t>Générale</a:t>
            </a:r>
          </a:p>
          <a:p>
            <a:pPr algn="ctr"/>
            <a:r>
              <a:rPr lang="fr-FR" dirty="0" smtClean="0"/>
              <a:t>&amp;</a:t>
            </a:r>
          </a:p>
          <a:p>
            <a:pPr algn="ctr"/>
            <a:r>
              <a:rPr lang="fr-FR" sz="1600" dirty="0" smtClean="0"/>
              <a:t>Technologique</a:t>
            </a:r>
          </a:p>
          <a:p>
            <a:pPr algn="ctr"/>
            <a:r>
              <a:rPr lang="fr-FR" sz="1000" dirty="0" smtClean="0"/>
              <a:t>(Hôtellerie – Techniques de la musique et de la danse)</a:t>
            </a:r>
            <a:endParaRPr lang="fr-FR" sz="10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3618658" y="709130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1° Générale</a:t>
            </a:r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618658" y="163955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1° </a:t>
            </a:r>
            <a:r>
              <a:rPr lang="fr-FR" sz="1600" dirty="0" smtClean="0"/>
              <a:t>Technologique</a:t>
            </a:r>
            <a:endParaRPr lang="fr-FR" sz="16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274842" y="712821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Terminale Générale</a:t>
            </a:r>
            <a:endParaRPr lang="fr-FR" dirty="0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5274842" y="1643245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Terminale</a:t>
            </a:r>
          </a:p>
          <a:p>
            <a:pPr algn="ctr"/>
            <a:r>
              <a:rPr lang="fr-FR" sz="1600" dirty="0" smtClean="0"/>
              <a:t>Technologique</a:t>
            </a:r>
            <a:endParaRPr lang="fr-FR" sz="1600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1964174" y="3641320"/>
            <a:ext cx="1512168" cy="65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Seconde</a:t>
            </a:r>
            <a:r>
              <a:rPr lang="fr-FR" dirty="0" smtClean="0"/>
              <a:t> </a:t>
            </a:r>
          </a:p>
          <a:p>
            <a:pPr algn="ctr"/>
            <a:r>
              <a:rPr lang="fr-FR" sz="1200" dirty="0" smtClean="0"/>
              <a:t>Professionnelle</a:t>
            </a:r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3620358" y="3647000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Première</a:t>
            </a:r>
            <a:endParaRPr lang="fr-FR" dirty="0" smtClean="0"/>
          </a:p>
          <a:p>
            <a:pPr algn="ctr"/>
            <a:r>
              <a:rPr lang="fr-FR" sz="1200" dirty="0" smtClean="0"/>
              <a:t>Professionnelle</a:t>
            </a:r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5276542" y="3650691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Terminale</a:t>
            </a:r>
            <a:r>
              <a:rPr lang="fr-FR" dirty="0" smtClean="0"/>
              <a:t> </a:t>
            </a:r>
          </a:p>
          <a:p>
            <a:pPr algn="ctr"/>
            <a:r>
              <a:rPr lang="fr-FR" sz="1200" dirty="0" smtClean="0"/>
              <a:t>Professionnelle</a:t>
            </a:r>
          </a:p>
        </p:txBody>
      </p:sp>
      <p:sp>
        <p:nvSpPr>
          <p:cNvPr id="18" name="Rectangle 17"/>
          <p:cNvSpPr/>
          <p:nvPr>
            <p:custDataLst>
              <p:tags r:id="rId14"/>
            </p:custDataLst>
          </p:nvPr>
        </p:nvSpPr>
        <p:spPr>
          <a:xfrm>
            <a:off x="1964174" y="457742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Seconde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CAP</a:t>
            </a:r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>
            <a:off x="3620358" y="4581115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FF00"/>
                </a:solidFill>
              </a:rPr>
              <a:t>Terminale </a:t>
            </a:r>
            <a:endParaRPr lang="fr-FR" dirty="0" smtClean="0"/>
          </a:p>
          <a:p>
            <a:pPr algn="ctr"/>
            <a:r>
              <a:rPr lang="fr-FR" dirty="0" smtClean="0"/>
              <a:t>CAP</a:t>
            </a:r>
          </a:p>
        </p:txBody>
      </p:sp>
      <p:sp>
        <p:nvSpPr>
          <p:cNvPr id="29" name="Rectangle 28"/>
          <p:cNvSpPr/>
          <p:nvPr>
            <p:custDataLst>
              <p:tags r:id="rId16"/>
            </p:custDataLst>
          </p:nvPr>
        </p:nvSpPr>
        <p:spPr>
          <a:xfrm rot="16200000">
            <a:off x="7041187" y="2585817"/>
            <a:ext cx="2253806" cy="101673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ENSEIGNEMENT</a:t>
            </a:r>
          </a:p>
          <a:p>
            <a:pPr algn="ctr"/>
            <a:r>
              <a:rPr lang="fr-FR" dirty="0" smtClean="0"/>
              <a:t>SUPERIEUR</a:t>
            </a:r>
            <a:endParaRPr lang="fr-FR" dirty="0"/>
          </a:p>
        </p:txBody>
      </p:sp>
      <p:sp>
        <p:nvSpPr>
          <p:cNvPr id="30" name="Virage 29"/>
          <p:cNvSpPr/>
          <p:nvPr>
            <p:custDataLst>
              <p:tags r:id="rId17"/>
            </p:custDataLst>
          </p:nvPr>
        </p:nvSpPr>
        <p:spPr>
          <a:xfrm rot="5400000">
            <a:off x="7159636" y="621111"/>
            <a:ext cx="1072181" cy="152940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droite 30"/>
          <p:cNvSpPr/>
          <p:nvPr>
            <p:custDataLst>
              <p:tags r:id="rId18"/>
            </p:custDataLst>
          </p:nvPr>
        </p:nvSpPr>
        <p:spPr>
          <a:xfrm>
            <a:off x="6948263" y="285800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lèche droite 31"/>
          <p:cNvSpPr/>
          <p:nvPr>
            <p:custDataLst>
              <p:tags r:id="rId19"/>
            </p:custDataLst>
          </p:nvPr>
        </p:nvSpPr>
        <p:spPr>
          <a:xfrm>
            <a:off x="6948263" y="5449639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lèche droite 33"/>
          <p:cNvSpPr/>
          <p:nvPr>
            <p:custDataLst>
              <p:tags r:id="rId20"/>
            </p:custDataLst>
          </p:nvPr>
        </p:nvSpPr>
        <p:spPr>
          <a:xfrm rot="5400000">
            <a:off x="7992379" y="4385229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>
            <p:custDataLst>
              <p:tags r:id="rId21"/>
            </p:custDataLst>
          </p:nvPr>
        </p:nvSpPr>
        <p:spPr>
          <a:xfrm>
            <a:off x="7611737" y="4982970"/>
            <a:ext cx="1376775" cy="1337104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VIE ACTIVE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>
            <p:custDataLst>
              <p:tags r:id="rId22"/>
            </p:custDataLst>
          </p:nvPr>
        </p:nvSpPr>
        <p:spPr>
          <a:xfrm>
            <a:off x="215516" y="594054"/>
            <a:ext cx="756084" cy="57872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5400000"/>
              </a:camera>
              <a:lightRig rig="threePt" dir="t"/>
            </a:scene3d>
          </a:bodyPr>
          <a:lstStyle/>
          <a:p>
            <a:pPr algn="ctr"/>
            <a:r>
              <a:rPr lang="fr-FR" sz="1600" b="1" spc="-150" dirty="0" smtClean="0">
                <a:latin typeface="Arial Black" pitchFamily="34" charset="0"/>
              </a:rPr>
              <a:t>3</a:t>
            </a:r>
            <a:r>
              <a:rPr lang="fr-FR" sz="1600" b="1" spc="-150" baseline="30000" dirty="0" smtClean="0">
                <a:latin typeface="Arial Black" pitchFamily="34" charset="0"/>
              </a:rPr>
              <a:t>ème</a:t>
            </a:r>
            <a:r>
              <a:rPr lang="fr-FR" sz="1600" b="1" spc="-150" dirty="0" smtClean="0">
                <a:latin typeface="Arial Black" pitchFamily="34" charset="0"/>
              </a:rPr>
              <a:t> LV2</a:t>
            </a:r>
            <a:endParaRPr lang="fr-FR" sz="4000" b="1" spc="-150" dirty="0">
              <a:latin typeface="Arial Black" pitchFamily="34" charset="0"/>
            </a:endParaRPr>
          </a:p>
        </p:txBody>
      </p:sp>
      <p:sp>
        <p:nvSpPr>
          <p:cNvPr id="35" name="Rectangle à coins arrondis 34"/>
          <p:cNvSpPr/>
          <p:nvPr>
            <p:custDataLst>
              <p:tags r:id="rId23"/>
            </p:custDataLst>
          </p:nvPr>
        </p:nvSpPr>
        <p:spPr>
          <a:xfrm>
            <a:off x="350340" y="963052"/>
            <a:ext cx="1098504" cy="1113866"/>
          </a:xfrm>
          <a:prstGeom prst="roundRect">
            <a:avLst/>
          </a:prstGeom>
          <a:scene3d>
            <a:camera prst="perspectiveContrastingLeftFacing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Conseil de classe</a:t>
            </a:r>
            <a:endParaRPr lang="fr-FR" sz="1600" dirty="0"/>
          </a:p>
        </p:txBody>
      </p:sp>
      <p:sp>
        <p:nvSpPr>
          <p:cNvPr id="40" name="Rectangle 39"/>
          <p:cNvSpPr/>
          <p:nvPr>
            <p:custDataLst>
              <p:tags r:id="rId24"/>
            </p:custDataLst>
          </p:nvPr>
        </p:nvSpPr>
        <p:spPr>
          <a:xfrm>
            <a:off x="209349" y="2817809"/>
            <a:ext cx="7622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Rectangle 50"/>
          <p:cNvSpPr/>
          <p:nvPr>
            <p:custDataLst>
              <p:tags r:id="rId25"/>
            </p:custDataLst>
          </p:nvPr>
        </p:nvSpPr>
        <p:spPr>
          <a:xfrm>
            <a:off x="1856731" y="2635876"/>
            <a:ext cx="5073310" cy="3744416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>
            <p:custDataLst>
              <p:tags r:id="rId26"/>
            </p:custDataLst>
          </p:nvPr>
        </p:nvSpPr>
        <p:spPr>
          <a:xfrm>
            <a:off x="2193648" y="2639431"/>
            <a:ext cx="432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itchFamily="34" charset="0"/>
              </a:rPr>
              <a:t>LYCÉE PROFESSIONNEL</a:t>
            </a:r>
            <a:endParaRPr lang="fr-FR" sz="2400" b="1" dirty="0">
              <a:latin typeface="Arial" pitchFamily="34" charset="0"/>
            </a:endParaRPr>
          </a:p>
        </p:txBody>
      </p:sp>
      <p:sp>
        <p:nvSpPr>
          <p:cNvPr id="37" name="ZoneTexte 36"/>
          <p:cNvSpPr txBox="1"/>
          <p:nvPr>
            <p:custDataLst>
              <p:tags r:id="rId27"/>
            </p:custDataLst>
          </p:nvPr>
        </p:nvSpPr>
        <p:spPr>
          <a:xfrm>
            <a:off x="2218737" y="5733256"/>
            <a:ext cx="432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itchFamily="34" charset="0"/>
              </a:rPr>
              <a:t>C.F.A.</a:t>
            </a:r>
            <a:endParaRPr lang="fr-FR" sz="2400" b="1" dirty="0">
              <a:latin typeface="Arial" pitchFamily="34" charset="0"/>
            </a:endParaRPr>
          </a:p>
        </p:txBody>
      </p:sp>
      <p:sp>
        <p:nvSpPr>
          <p:cNvPr id="54" name="Rectangle à coins arrondis 53"/>
          <p:cNvSpPr/>
          <p:nvPr>
            <p:custDataLst>
              <p:tags r:id="rId28"/>
            </p:custDataLst>
          </p:nvPr>
        </p:nvSpPr>
        <p:spPr>
          <a:xfrm>
            <a:off x="2218737" y="5331017"/>
            <a:ext cx="2425271" cy="44775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1 semaine CFA </a:t>
            </a:r>
          </a:p>
          <a:p>
            <a:pPr algn="ctr"/>
            <a:r>
              <a:rPr lang="fr-FR" sz="1600" dirty="0" smtClean="0"/>
              <a:t>2 semaines en Entreprise</a:t>
            </a:r>
            <a:endParaRPr lang="fr-FR" sz="1600" dirty="0"/>
          </a:p>
        </p:txBody>
      </p:sp>
      <p:sp>
        <p:nvSpPr>
          <p:cNvPr id="56" name="Rectangle à coins arrondis 55"/>
          <p:cNvSpPr/>
          <p:nvPr>
            <p:custDataLst>
              <p:tags r:id="rId29"/>
            </p:custDataLst>
          </p:nvPr>
        </p:nvSpPr>
        <p:spPr>
          <a:xfrm>
            <a:off x="4788024" y="4725144"/>
            <a:ext cx="2000686" cy="123894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Statut salarié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Salaire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5 semaines de congés payés </a:t>
            </a:r>
            <a:endParaRPr lang="fr-FR" dirty="0"/>
          </a:p>
        </p:txBody>
      </p:sp>
      <p:sp>
        <p:nvSpPr>
          <p:cNvPr id="57" name="Rectangle 56"/>
          <p:cNvSpPr/>
          <p:nvPr>
            <p:custDataLst>
              <p:tags r:id="rId30"/>
            </p:custDataLst>
          </p:nvPr>
        </p:nvSpPr>
        <p:spPr>
          <a:xfrm rot="20870596">
            <a:off x="2137513" y="4601485"/>
            <a:ext cx="42620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TROUVER SON PATRON</a:t>
            </a:r>
            <a:endParaRPr lang="fr-FR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8" name="Rectangle 57"/>
          <p:cNvSpPr/>
          <p:nvPr>
            <p:custDataLst>
              <p:tags r:id="rId31"/>
            </p:custDataLst>
          </p:nvPr>
        </p:nvSpPr>
        <p:spPr>
          <a:xfrm rot="17060652">
            <a:off x="48137" y="4956864"/>
            <a:ext cx="27204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Quel métier ?</a:t>
            </a:r>
            <a:endParaRPr lang="fr-FR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3" name="Rectangle à coins arrondis 52"/>
          <p:cNvSpPr/>
          <p:nvPr>
            <p:custDataLst>
              <p:tags r:id="rId32"/>
            </p:custDataLst>
          </p:nvPr>
        </p:nvSpPr>
        <p:spPr>
          <a:xfrm>
            <a:off x="2218737" y="3101094"/>
            <a:ext cx="1345151" cy="13026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22 semaines de stage en BAC PRO</a:t>
            </a:r>
          </a:p>
          <a:p>
            <a:pPr algn="ctr"/>
            <a:r>
              <a:rPr lang="fr-FR" sz="1600" dirty="0" smtClean="0"/>
              <a:t>16 semaines en CAP</a:t>
            </a:r>
            <a:endParaRPr lang="fr-FR" sz="1600" dirty="0"/>
          </a:p>
        </p:txBody>
      </p:sp>
      <p:sp>
        <p:nvSpPr>
          <p:cNvPr id="55" name="Rectangle à coins arrondis 54"/>
          <p:cNvSpPr/>
          <p:nvPr>
            <p:custDataLst>
              <p:tags r:id="rId33"/>
            </p:custDataLst>
          </p:nvPr>
        </p:nvSpPr>
        <p:spPr>
          <a:xfrm>
            <a:off x="3813962" y="3120332"/>
            <a:ext cx="2270206" cy="740715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Statut </a:t>
            </a:r>
          </a:p>
          <a:p>
            <a:pPr algn="ctr"/>
            <a:r>
              <a:rPr lang="fr-FR" dirty="0" smtClean="0"/>
              <a:t>Scolaire 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484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28" grpId="0" animBg="1"/>
      <p:bldP spid="35" grpId="0" animBg="1"/>
      <p:bldP spid="51" grpId="0" animBg="1"/>
      <p:bldP spid="36" grpId="0"/>
      <p:bldP spid="37" grpId="0"/>
      <p:bldP spid="54" grpId="0" animBg="1"/>
      <p:bldP spid="56" grpId="0" animBg="1"/>
      <p:bldP spid="57" grpId="0"/>
      <p:bldP spid="58" grpId="0"/>
      <p:bldP spid="53" grpId="0" animBg="1"/>
      <p:bldP spid="5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7GJhXgpgXnXFpmwyORn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Gs9iuGGj2xbOToAzP5Jx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jutfqeoOfNux2HHWatd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dU1cIDXd4AKz9FOeg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kllTRTUgjw1FgyddvLQ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TNtx17VdLeQmPAGRPL4iO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eytog02V9nfFqyRlPLZ2x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jrYxmG0LJTCzU3DRUaQ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a97ZuVijLIWnaXisFf9C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OYWhcU4SHbIcgOpnb4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TCxTFzrvAWQAol92cJne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hC8MHg5exF5QuwXOApgj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LFYGt3i3485DUmpowlCm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BStgkZk5ceSRSUZ5ocw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KrMCOc2BwTvNmO0MX4K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p1uxtxfeaBo9571tIb72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l4yb5Cfr7EClpi5kFMn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DgGYifTC0iH28tVmaCU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tLCbCQsgdkGeqhu6j0y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Dm9CojBLs8Q8NUm7C2aK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nmU2ER4iUBMR88f20s8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nitzJcnvkTgg0fzKrxs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XSXjLkp53x1VKo69ay9aJ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gFM65BA15CvOwKahk6w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SSfMrIH7ZkZj1OND6MV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DLbIOz9cm0sCiNURiaRkY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OcJmuHZK999e734C9xU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HI1TMOB3YQ1Amv5cFvm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9yMNexIM3ZQhv0kAVa8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jdwGywWRph4eezs6YA4k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1K505S4Ab7chPlg6G0MV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3grStWA4KZwbLBxr4MP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1XJ7QRU4yg9jY1KEZADA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AyS0B0hYvVXkKasWVG8u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ij9vv8yI8NCP1jHKD4G0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RMANN4ccuUzEqXkmLvP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9ZqWfWyU2fzWiIUkKEVB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VsEgMjIVunz0aDAmROfD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4uFCrqKacKzexMFsDQY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0V84kYTQGXw38AM7GguKc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Ap3AbmBNBjs4ywx7sQkv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2aocTlXAuNFCFyFgnIu5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GvdA881TRRtxeEoi0Dd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rTYSQ48QqC7qIGFKOrs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4VK7RFpQ78G8AnKSjO5Lz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c0qCZqtrWNeT3kBgiXL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pOWHCgPMEBYGHXre5InY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bODl8y9v8MklBCFhNcC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CVmCEO3R3Dsa5D84h8gD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mlmPzNUbmvaySgIuK5E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RbvZwdw4mx0aJ0hhYu48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FV4fNyDvxun3uaRQ2zo6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ao9frdMBAXGMwAUgpXqQ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MFw6p7ruKl5HKF5y6qJWU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IEhWLaqF9XEBuJkNE95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0M4mYICduAkavD8TJlR8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OPfbRRZ73AnjNs8bFkjF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63BOLD4NPc11PsGAizF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4eaVSEttLTEL3Jbz35m3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ahMCGu51K0TQ1PrSTZAj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c6sKuIsFG8ituregm8fH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Jm5O6GDGs8Lv1hg2DUN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Gn2g0si1LGh3AuhFdSY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hWmFJ9KNl6eatFIMPFan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4eXHMKXHUigYpqFAgjydp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vfh6foROdXub4AXa4jHu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b9NH4CS2IyyUX2vGHe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6vywSeWynLo6XBziM8OWX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mXDrqPKkurroJIzmaVg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46ZnRibTxwtzbzeMwIC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wcPAcLE1GOLgSws2Xs9B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Vaw07noycLcpAMxh6pe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OVHHktKahiMBhF3cDhD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03tWGvFmJmm5gmBjp3VN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TCYuSeTLXTH3ORdLDY4Ox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v1jsTdeHkzwaQXbDrsXp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cyJ5EpWJdWXcstyL0yJb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NqR7Kq4KUr8evScb0yBCy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iHmNslDlzxV7OKJOzPKB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zdEuI4FspFi0Ig2IRWB5S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pglEO2cYUqM8ItIiJhXS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D65uH5IS9vtcNn93fDgq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AxyZydj8ZdxDezjl6g2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wGl8G1kCI6LRvW859EPn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fJUuWh9aJBXV0SEpwiNm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Sm4nc07nqTbyqCdc53ty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aUzVgrJ8xz7tORyqz482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3Ksr1bkdKTV4HsurWznf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BXJaReEaTs7boJVAjcNiO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4CKFLwYkv1ZQPsOpyNkO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xJ95V78zF6hJGoPhvyGMy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IBFY79OryvQwSBAQoPL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694Z82eD2E7Grtf91qQF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PRXFVIiWNz80vwT70McU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coba6AeOkZfYSjc2s6wk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yqYJfTp4sOLDtLvP748t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88</Words>
  <Application>Microsoft Office PowerPoint</Application>
  <PresentationFormat>Affichage à l'écran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Pasquiet Dominique</dc:creator>
  <cp:lastModifiedBy>Pasquiet Dominique</cp:lastModifiedBy>
  <cp:revision>18</cp:revision>
  <dcterms:created xsi:type="dcterms:W3CDTF">2011-12-09T17:31:32Z</dcterms:created>
  <dcterms:modified xsi:type="dcterms:W3CDTF">2013-10-15T16:56:30Z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1qVdCVdjLotH3-KnYwoSRhisnNUR-u7_iB79nRLLZuLw</vt:lpwstr>
  </property>
  <property fmtid="{D5CDD505-2E9C-101B-9397-08002B2CF9AE}" pid="4" name="Google.Documents.RevisionId">
    <vt:lpwstr>13061803847142418070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</Properties>
</file>